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24384000" cy="13716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0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64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067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403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14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52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79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6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28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21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6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55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81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, funnel chart&#10;&#10;Description automatically generated">
            <a:extLst>
              <a:ext uri="{FF2B5EF4-FFF2-40B4-BE49-F238E27FC236}">
                <a16:creationId xmlns:a16="http://schemas.microsoft.com/office/drawing/2014/main" id="{8BBCB54A-962A-67A8-0F57-7835988F5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573" y="483926"/>
            <a:ext cx="10233690" cy="5116845"/>
          </a:xfrm>
          <a:prstGeom prst="rect">
            <a:avLst/>
          </a:prstGeom>
        </p:spPr>
      </p:pic>
      <p:pic>
        <p:nvPicPr>
          <p:cNvPr id="5" name="Picture 4" descr="Chart, bar chart, funnel chart&#10;&#10;Description automatically generated">
            <a:extLst>
              <a:ext uri="{FF2B5EF4-FFF2-40B4-BE49-F238E27FC236}">
                <a16:creationId xmlns:a16="http://schemas.microsoft.com/office/drawing/2014/main" id="{E8CD12E7-D923-4B4C-FEB0-8AE2DB5BE0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7390" y="483926"/>
            <a:ext cx="10233690" cy="5116845"/>
          </a:xfrm>
          <a:prstGeom prst="rect">
            <a:avLst/>
          </a:prstGeom>
        </p:spPr>
      </p:pic>
      <p:pic>
        <p:nvPicPr>
          <p:cNvPr id="8" name="Picture 7" descr="Chart, bar chart, funnel chart&#10;&#10;Description automatically generated">
            <a:extLst>
              <a:ext uri="{FF2B5EF4-FFF2-40B4-BE49-F238E27FC236}">
                <a16:creationId xmlns:a16="http://schemas.microsoft.com/office/drawing/2014/main" id="{5BA01DB4-2087-2DA8-7C8A-C528FBEEBE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425" y="6358946"/>
            <a:ext cx="10233690" cy="5116845"/>
          </a:xfrm>
          <a:prstGeom prst="rect">
            <a:avLst/>
          </a:prstGeom>
        </p:spPr>
      </p:pic>
      <p:pic>
        <p:nvPicPr>
          <p:cNvPr id="12" name="Picture 11" descr="Graphical user interface, chart, table, bar chart&#10;&#10;Description automatically generated">
            <a:extLst>
              <a:ext uri="{FF2B5EF4-FFF2-40B4-BE49-F238E27FC236}">
                <a16:creationId xmlns:a16="http://schemas.microsoft.com/office/drawing/2014/main" id="{B65B9C20-207D-D3FA-4710-8562FE7B92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7390" y="6358947"/>
            <a:ext cx="10233690" cy="51168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E6D913F-86DE-6C50-5E78-233DBD87290F}"/>
              </a:ext>
            </a:extLst>
          </p:cNvPr>
          <p:cNvSpPr txBox="1"/>
          <p:nvPr/>
        </p:nvSpPr>
        <p:spPr>
          <a:xfrm>
            <a:off x="685800" y="483926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B560B2-5F1D-F24E-9A9E-4735D6F4961B}"/>
              </a:ext>
            </a:extLst>
          </p:cNvPr>
          <p:cNvSpPr txBox="1"/>
          <p:nvPr/>
        </p:nvSpPr>
        <p:spPr>
          <a:xfrm>
            <a:off x="685800" y="6358947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D6B5F6-2574-0154-5E7D-CD0E50CE3442}"/>
              </a:ext>
            </a:extLst>
          </p:cNvPr>
          <p:cNvSpPr txBox="1"/>
          <p:nvPr/>
        </p:nvSpPr>
        <p:spPr>
          <a:xfrm>
            <a:off x="12561454" y="483926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D19530-F779-474A-39AA-DDF35B2958E1}"/>
              </a:ext>
            </a:extLst>
          </p:cNvPr>
          <p:cNvSpPr txBox="1"/>
          <p:nvPr/>
        </p:nvSpPr>
        <p:spPr>
          <a:xfrm>
            <a:off x="12466204" y="6374129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224842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</TotalTime>
  <Words>4</Words>
  <Application>Microsoft Office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2</cp:revision>
  <dcterms:created xsi:type="dcterms:W3CDTF">2023-03-27T02:32:00Z</dcterms:created>
  <dcterms:modified xsi:type="dcterms:W3CDTF">2023-03-27T03:08:06Z</dcterms:modified>
</cp:coreProperties>
</file>

<file path=docProps/thumbnail.jpeg>
</file>